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4" autoAdjust="0"/>
    <p:restoredTop sz="94660"/>
  </p:normalViewPr>
  <p:slideViewPr>
    <p:cSldViewPr snapToGrid="0">
      <p:cViewPr varScale="1">
        <p:scale>
          <a:sx n="97" d="100"/>
          <a:sy n="97" d="100"/>
        </p:scale>
        <p:origin x="-46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34211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4998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862432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90445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76150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92235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07873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3268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9469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7858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4762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3806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5718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3719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8712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0063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3755-D87D-48F2-9E25-6517B991E344}" type="datetimeFigureOut">
              <a:rPr lang="fr-FR" smtClean="0"/>
              <a:pPr/>
              <a:t>15/09/2020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4A0CBB-D313-4D1C-9E10-458C54E94F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1220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CB474CF-267D-4AB8-830D-49ADC5B281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Comment récupérer une facture/justificatif pour 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63377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3606CE-FEC2-40C8-B67D-F36C0AF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9770"/>
            <a:ext cx="8911687" cy="608342"/>
          </a:xfrm>
        </p:spPr>
        <p:txBody>
          <a:bodyPr>
            <a:normAutofit fontScale="90000"/>
          </a:bodyPr>
          <a:lstStyle/>
          <a:p>
            <a:r>
              <a:rPr lang="fr-FR" dirty="0"/>
              <a:t>Connexion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072432"/>
            <a:ext cx="8915400" cy="1219200"/>
          </a:xfrm>
        </p:spPr>
        <p:txBody>
          <a:bodyPr/>
          <a:lstStyle/>
          <a:p>
            <a:r>
              <a:rPr lang="fr-FR" dirty="0"/>
              <a:t>A partir de la page d’accueil du site: </a:t>
            </a:r>
            <a:r>
              <a:rPr lang="fr-FR" dirty="0">
                <a:hlinkClick r:id="rId2"/>
              </a:rPr>
              <a:t>https://www.badmintonclubvicinois.org/</a:t>
            </a:r>
            <a:endParaRPr lang="fr-FR" dirty="0"/>
          </a:p>
          <a:p>
            <a:r>
              <a:rPr lang="fr-FR" dirty="0"/>
              <a:t>Cliquer sur « Se connecter » en haut à gauche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C69AA9A0-BF80-4360-8D47-BBCBECB4806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1840230" y="2634532"/>
            <a:ext cx="9441180" cy="3543300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B23CE213-AADC-4AD4-9266-8D3F279DC229}"/>
              </a:ext>
            </a:extLst>
          </p:cNvPr>
          <p:cNvSpPr/>
          <p:nvPr/>
        </p:nvSpPr>
        <p:spPr>
          <a:xfrm rot="12319181">
            <a:off x="3474720" y="2805905"/>
            <a:ext cx="914400" cy="5029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1354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4E203CC6-908F-456E-B40F-E54FFC1AA1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2927717" y="1634490"/>
            <a:ext cx="7315200" cy="507492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798112"/>
            <a:ext cx="8915400" cy="607778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Entrer ses identifiants, si besoin cliquer sur « Mot de passe perdu </a:t>
            </a:r>
            <a:r>
              <a:rPr lang="fr-FR" dirty="0" smtClean="0"/>
              <a:t>»</a:t>
            </a:r>
          </a:p>
          <a:p>
            <a:r>
              <a:rPr lang="fr-FR" dirty="0" smtClean="0"/>
              <a:t>Si vous n’avez pas de compte </a:t>
            </a:r>
            <a:r>
              <a:rPr lang="fr-FR" dirty="0" err="1" smtClean="0"/>
              <a:t>Sportsregions</a:t>
            </a:r>
            <a:r>
              <a:rPr lang="fr-FR" dirty="0" smtClean="0"/>
              <a:t>, </a:t>
            </a:r>
            <a:r>
              <a:rPr lang="fr-FR" dirty="0"/>
              <a:t>contacter </a:t>
            </a:r>
            <a:r>
              <a:rPr lang="fr-FR" b="1" dirty="0">
                <a:solidFill>
                  <a:srgbClr val="0070C0"/>
                </a:solidFill>
              </a:rPr>
              <a:t>sitebcv@gmail.com</a:t>
            </a:r>
          </a:p>
          <a:p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xmlns="" id="{526F66F3-B06B-42F1-B6AB-6970099CA969}"/>
              </a:ext>
            </a:extLst>
          </p:cNvPr>
          <p:cNvSpPr txBox="1">
            <a:spLocks/>
          </p:cNvSpPr>
          <p:nvPr/>
        </p:nvSpPr>
        <p:spPr>
          <a:xfrm>
            <a:off x="2592925" y="189770"/>
            <a:ext cx="8911687" cy="60834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/>
              <a:t>Connexion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358020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3606CE-FEC2-40C8-B67D-F36C0AF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9770"/>
            <a:ext cx="8911687" cy="6083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Espace perso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072432"/>
            <a:ext cx="8915400" cy="1219200"/>
          </a:xfrm>
        </p:spPr>
        <p:txBody>
          <a:bodyPr>
            <a:normAutofit/>
          </a:bodyPr>
          <a:lstStyle/>
          <a:p>
            <a:r>
              <a:rPr lang="fr-FR" dirty="0" smtClean="0"/>
              <a:t>En haut et à gauche de la page, cliquer sur le triangle à droite de son nom, puis cliquer sur le bouton vert « Espace perso »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6737" y="2382219"/>
            <a:ext cx="6477000" cy="3581400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B23CE213-AADC-4AD4-9266-8D3F279DC229}"/>
              </a:ext>
            </a:extLst>
          </p:cNvPr>
          <p:cNvSpPr/>
          <p:nvPr/>
        </p:nvSpPr>
        <p:spPr>
          <a:xfrm rot="12319181">
            <a:off x="6190241" y="3976560"/>
            <a:ext cx="914400" cy="5029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9103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3606CE-FEC2-40C8-B67D-F36C0AF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9770"/>
            <a:ext cx="8911687" cy="6083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Espace perso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072432"/>
            <a:ext cx="8915400" cy="1219200"/>
          </a:xfrm>
        </p:spPr>
        <p:txBody>
          <a:bodyPr>
            <a:normAutofit/>
          </a:bodyPr>
          <a:lstStyle/>
          <a:p>
            <a:r>
              <a:rPr lang="fr-FR" dirty="0" smtClean="0"/>
              <a:t>Passer le pointeur de la souris sur « Badminton Club </a:t>
            </a:r>
            <a:r>
              <a:rPr lang="fr-FR" dirty="0" err="1" smtClean="0"/>
              <a:t>Vicinois</a:t>
            </a:r>
            <a:r>
              <a:rPr lang="fr-FR" dirty="0" smtClean="0"/>
              <a:t> » puis cliquer sur « Mes commandes </a:t>
            </a:r>
            <a:r>
              <a:rPr lang="fr-FR" dirty="0" err="1" smtClean="0"/>
              <a:t>persos</a:t>
            </a:r>
            <a:r>
              <a:rPr lang="fr-FR" dirty="0" smtClean="0"/>
              <a:t> » dans le menu qui s’ouvre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42500" y="2638410"/>
            <a:ext cx="4968240" cy="2621280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B23CE213-AADC-4AD4-9266-8D3F279DC229}"/>
              </a:ext>
            </a:extLst>
          </p:cNvPr>
          <p:cNvSpPr/>
          <p:nvPr/>
        </p:nvSpPr>
        <p:spPr>
          <a:xfrm rot="9204255">
            <a:off x="7554094" y="3697589"/>
            <a:ext cx="914400" cy="5029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0406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3606CE-FEC2-40C8-B67D-F36C0AF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9770"/>
            <a:ext cx="8911687" cy="6083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Liste des commandes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072432"/>
            <a:ext cx="8915400" cy="1219200"/>
          </a:xfrm>
        </p:spPr>
        <p:txBody>
          <a:bodyPr>
            <a:normAutofit/>
          </a:bodyPr>
          <a:lstStyle/>
          <a:p>
            <a:r>
              <a:rPr lang="fr-FR" dirty="0" smtClean="0"/>
              <a:t>Repérer la ligne de commande correspondant à votre adhésion puis cliquer sur « Détails de la commande »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4966" y="2406992"/>
            <a:ext cx="11099646" cy="2054115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B23CE213-AADC-4AD4-9266-8D3F279DC229}"/>
              </a:ext>
            </a:extLst>
          </p:cNvPr>
          <p:cNvSpPr/>
          <p:nvPr/>
        </p:nvSpPr>
        <p:spPr>
          <a:xfrm rot="19305658">
            <a:off x="8933442" y="4325007"/>
            <a:ext cx="914400" cy="5029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28493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3606CE-FEC2-40C8-B67D-F36C0AF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9770"/>
            <a:ext cx="8911687" cy="6083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Récapitulatif de votre commande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072432"/>
            <a:ext cx="8915400" cy="1219200"/>
          </a:xfrm>
        </p:spPr>
        <p:txBody>
          <a:bodyPr>
            <a:normAutofit/>
          </a:bodyPr>
          <a:lstStyle/>
          <a:p>
            <a:r>
              <a:rPr lang="fr-FR" dirty="0" smtClean="0"/>
              <a:t>Tout en bas de la page, cliquer sur le bouton « VOIR » dans la rubrique « Factures »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0675" y="2290762"/>
            <a:ext cx="9010650" cy="2276475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B23CE213-AADC-4AD4-9266-8D3F279DC229}"/>
              </a:ext>
            </a:extLst>
          </p:cNvPr>
          <p:cNvSpPr/>
          <p:nvPr/>
        </p:nvSpPr>
        <p:spPr>
          <a:xfrm rot="12696627">
            <a:off x="4500927" y="4410248"/>
            <a:ext cx="914400" cy="5029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0932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93606CE-FEC2-40C8-B67D-F36C0AF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9770"/>
            <a:ext cx="8911687" cy="60834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Facture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D2314C-E3DC-4286-BC68-F7EDA4E9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072432"/>
            <a:ext cx="8915400" cy="1219200"/>
          </a:xfrm>
        </p:spPr>
        <p:txBody>
          <a:bodyPr>
            <a:normAutofit/>
          </a:bodyPr>
          <a:lstStyle/>
          <a:p>
            <a:r>
              <a:rPr lang="fr-FR" dirty="0" smtClean="0"/>
              <a:t>Enfin pour imprimer votre facture / justificatif pour votre CE, cliquer sur le bouton « Imprimer »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5998" y="2373738"/>
            <a:ext cx="10822699" cy="2066569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B23CE213-AADC-4AD4-9266-8D3F279DC229}"/>
              </a:ext>
            </a:extLst>
          </p:cNvPr>
          <p:cNvSpPr/>
          <p:nvPr/>
        </p:nvSpPr>
        <p:spPr>
          <a:xfrm rot="19801890">
            <a:off x="9553373" y="2709340"/>
            <a:ext cx="914400" cy="5029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19123251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</TotalTime>
  <Words>120</Words>
  <Application>Microsoft Office PowerPoint</Application>
  <PresentationFormat>Personnalisé</PresentationFormat>
  <Paragraphs>17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Brin</vt:lpstr>
      <vt:lpstr>Comment récupérer une facture/justificatif pour CE</vt:lpstr>
      <vt:lpstr>Connexion</vt:lpstr>
      <vt:lpstr>Diapositive 3</vt:lpstr>
      <vt:lpstr>Espace perso</vt:lpstr>
      <vt:lpstr>Espace perso</vt:lpstr>
      <vt:lpstr>Liste des commandes</vt:lpstr>
      <vt:lpstr>Récapitulatif de votre commande</vt:lpstr>
      <vt:lpstr>Facture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Tutoriel pour le site web du BCV</dc:title>
  <dc:creator>Rémi Berteaux</dc:creator>
  <cp:lastModifiedBy>Bruno</cp:lastModifiedBy>
  <cp:revision>33</cp:revision>
  <dcterms:created xsi:type="dcterms:W3CDTF">2017-10-22T09:39:42Z</dcterms:created>
  <dcterms:modified xsi:type="dcterms:W3CDTF">2020-09-15T05:08:21Z</dcterms:modified>
</cp:coreProperties>
</file>